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5" r:id="rId23"/>
    <p:sldId id="267" r:id="rId24"/>
    <p:sldId id="266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B1D25-02AD-4D51-999D-10FCE248FAF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282F-9FA5-4B53-AFB3-6459D5BA5A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78CE-1004-494E-87FA-C03E530B2FB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78A3-845C-4C8B-858C-9FE93018BE5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914F-85DF-493D-84F2-9CF59BFA20C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B851-0A8D-4286-8D19-C5851950D37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4AB1-FFF2-4704-B22C-BA15A7B2880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1B17-C407-4A7A-8DC8-70937AFB16A2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0EA-109F-4D50-A116-46917D0965D9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F83E-5B9C-4A2F-9257-901E2107F08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DDCD2-E2B8-47AB-8B24-E6DB982427D2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163E-F259-4E0E-895E-05EE5A43F5C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8F85-9C57-4D97-A636-073CEA47A98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CD187-5228-4EFD-BE40-EF5275E269C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3214-817D-4D8E-8B86-F5F90B3C5EE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9.png"/><Relationship Id="rId4" Type="http://schemas.microsoft.com/office/2007/relationships/media" Target="file:///C:\Users\yashm\Desktop\Sem%208\final%20Report\yash\Photos%20and%20Video\video\VID20220504114323.mp4" TargetMode="External"/><Relationship Id="rId3" Type="http://schemas.openxmlformats.org/officeDocument/2006/relationships/video" Target="file:///C:\Users\yashm\Desktop\Sem%208\final%20Report\yash\Photos%20and%20Video\video\VID20220504114323.mp4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eg"/><Relationship Id="rId8" Type="http://schemas.openxmlformats.org/officeDocument/2006/relationships/image" Target="../media/image2.png"/><Relationship Id="rId7" Type="http://schemas.openxmlformats.org/officeDocument/2006/relationships/image" Target="../media/image1.png"/><Relationship Id="rId6" Type="http://schemas.openxmlformats.org/officeDocument/2006/relationships/image" Target="../media/image21.png"/><Relationship Id="rId5" Type="http://schemas.microsoft.com/office/2007/relationships/media" Target="file:///C:\Users\yashm\Desktop\Sem%208\final%20Report\yash\Photos%20and%20Video\video\VID20220504115149.mp4" TargetMode="External"/><Relationship Id="rId4" Type="http://schemas.openxmlformats.org/officeDocument/2006/relationships/video" Target="file:///C:\Users\yashm\Desktop\Sem%208\final%20Report\yash\Photos%20and%20Video\video\VID20220504115149.mp4" TargetMode="External"/><Relationship Id="rId3" Type="http://schemas.openxmlformats.org/officeDocument/2006/relationships/image" Target="../media/image20.png"/><Relationship Id="rId2" Type="http://schemas.microsoft.com/office/2007/relationships/media" Target="file:///C:\Users\yashm\Desktop\Sem%208\final%20Report\yash\Photos%20and%20Video\video\VID20220504114951.mp4" TargetMode="External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5.xml"/><Relationship Id="rId1" Type="http://schemas.openxmlformats.org/officeDocument/2006/relationships/video" Target="file:///C:\Users\yashm\Desktop\Sem%208\final%20Report\yash\Photos%20and%20Video\video\VID20220504114951.mp4" TargetMode="Externa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eg"/><Relationship Id="rId8" Type="http://schemas.openxmlformats.org/officeDocument/2006/relationships/image" Target="../media/image2.png"/><Relationship Id="rId7" Type="http://schemas.openxmlformats.org/officeDocument/2006/relationships/image" Target="../media/image23.png"/><Relationship Id="rId6" Type="http://schemas.microsoft.com/office/2007/relationships/media" Target="file:///C:\Users\yashm\Desktop\Sem%208\final%20Report\yash\Photos%20and%20Video\video\VID20220504124047.mp4" TargetMode="External"/><Relationship Id="rId5" Type="http://schemas.openxmlformats.org/officeDocument/2006/relationships/video" Target="file:///C:\Users\yashm\Desktop\Sem%208\final%20Report\yash\Photos%20and%20Video\video\VID20220504124047.mp4" TargetMode="External"/><Relationship Id="rId4" Type="http://schemas.openxmlformats.org/officeDocument/2006/relationships/image" Target="../media/image22.png"/><Relationship Id="rId3" Type="http://schemas.microsoft.com/office/2007/relationships/media" Target="file:///C:\Users\yashm\Desktop\Sem%208\final%20Report\yash\Photos%20and%20Video\video\VID20220504123341.mp4" TargetMode="External"/><Relationship Id="rId2" Type="http://schemas.openxmlformats.org/officeDocument/2006/relationships/video" Target="file:///C:\Users\yashm\Desktop\Sem%208\final%20Report\yash\Photos%20and%20Video\video\VID20220504123341.mp4" TargetMode="Externa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89" y="-73707"/>
            <a:ext cx="1313846" cy="120785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54477" y="300625"/>
            <a:ext cx="801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GUJARAT TECHNOLOGY UNIVERSITY (GTU)</a:t>
            </a:r>
            <a:endParaRPr lang="en-US" sz="2400" dirty="0" smtClean="0"/>
          </a:p>
          <a:p>
            <a:pPr algn="ctr"/>
            <a:r>
              <a:rPr lang="en-US" sz="2400" dirty="0" smtClean="0"/>
              <a:t>G H PATEL COLLEGE OF ENGINEERING &amp; TECHNOLOGY</a:t>
            </a:r>
            <a:endParaRPr lang="en-US" sz="2400" dirty="0" smtClean="0"/>
          </a:p>
          <a:p>
            <a:pPr algn="ctr"/>
            <a:r>
              <a:rPr lang="en-US" sz="2400" dirty="0" smtClean="0"/>
              <a:t>DEPARTMENT OF COMPUTER ENGINEERING</a:t>
            </a:r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76884" y="3258855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76;p1"/>
          <p:cNvSpPr txBox="1"/>
          <p:nvPr/>
        </p:nvSpPr>
        <p:spPr>
          <a:xfrm>
            <a:off x="433510" y="3975106"/>
            <a:ext cx="321794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Internal Guide: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IN" dirty="0">
                <a:sym typeface="+mn-ea"/>
              </a:rPr>
              <a:t>Dr. Priyang Bhutt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dirty="0"/>
          </a:p>
        </p:txBody>
      </p:sp>
      <p:sp>
        <p:nvSpPr>
          <p:cNvPr id="15" name="Google Shape;77;p1"/>
          <p:cNvSpPr txBox="1"/>
          <p:nvPr/>
        </p:nvSpPr>
        <p:spPr>
          <a:xfrm>
            <a:off x="8403490" y="3864131"/>
            <a:ext cx="32179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Prepared by: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IN" sz="2000" dirty="0">
                <a:sym typeface="+mn-ea"/>
              </a:rPr>
              <a:t>Makwana Yash k</a:t>
            </a:r>
            <a:endParaRPr sz="20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59300" y="2108835"/>
            <a:ext cx="3473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“</a:t>
            </a:r>
            <a:r>
              <a:rPr lang="en-IN" altLang="en-US" sz="4000" dirty="0" smtClean="0"/>
              <a:t>3D Printer</a:t>
            </a:r>
            <a:r>
              <a:rPr lang="en-US" sz="4000" dirty="0" smtClean="0"/>
              <a:t>”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222" y="126874"/>
            <a:ext cx="1020336" cy="1235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ym typeface="+mn-ea"/>
              </a:rPr>
              <a:t>Stereolithography(SLA)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Stereolithography is a 3D Printing process which uses a computer-controlled moving laser beam, pre-programmed using CAM/CAD software.</a:t>
            </a:r>
            <a:endParaRPr lang="en-US"/>
          </a:p>
          <a:p>
            <a:r>
              <a:rPr lang="en-US">
                <a:sym typeface="+mn-ea"/>
              </a:rPr>
              <a:t>Stereolithography (SL) is an industrial 3D printing process used to create concept models, cosmetic - rapid prototypes, and complex parts with intricate geometries</a:t>
            </a:r>
            <a:endParaRPr lang="en-US"/>
          </a:p>
          <a:p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ym typeface="+mn-ea"/>
              </a:rPr>
              <a:t>Digital Light Processing(DLP)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DLP (Digital Light Processing) is a 3D printing technology used to rapidly produce photopolymer parts</a:t>
            </a:r>
            <a:endParaRPr lang="en-US"/>
          </a:p>
          <a:p>
            <a:r>
              <a:rPr lang="en-US">
                <a:sym typeface="+mn-ea"/>
              </a:rPr>
              <a:t>DLP machine uses a projected light source to cure the entire layer at once.</a:t>
            </a:r>
            <a:endParaRPr lang="en-US"/>
          </a:p>
          <a:p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>
                <a:sym typeface="+mn-ea"/>
              </a:rPr>
              <a:t>Selective Laser Sintering (SLS)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Selective laser sintering is an additive manufacturing (AM) technology that uses a high power laser to sinter small particles of polymer powder into a solid structure based on a 3D model.</a:t>
            </a:r>
            <a:endParaRPr lang="en-US"/>
          </a:p>
          <a:p>
            <a:r>
              <a:rPr lang="en-US">
                <a:sym typeface="+mn-ea"/>
              </a:rPr>
              <a:t>SLS 3D printing has been a popular choice for engineers and manufacturers for decades.</a:t>
            </a:r>
            <a:endParaRPr lang="en-US"/>
          </a:p>
          <a:p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>
                <a:sym typeface="+mn-ea"/>
              </a:rPr>
              <a:t>3D Printer</a:t>
            </a:r>
            <a:r>
              <a:rPr lang="en-IN" altLang="en-US">
                <a:sym typeface="+mn-ea"/>
              </a:rPr>
              <a:t> </a:t>
            </a:r>
            <a:br>
              <a:rPr lang="en-IN" altLang="en-US"/>
            </a:br>
            <a:endParaRPr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  <p:pic>
        <p:nvPicPr>
          <p:cNvPr id="2" name="Content Placeholder 5" descr="IMG20220503215020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7580" y="1825625"/>
            <a:ext cx="7736205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>
                <a:sym typeface="+mn-ea"/>
              </a:rPr>
              <a:t>Requirment of the System</a:t>
            </a:r>
            <a:br>
              <a:rPr lang="en-IN" altLang="en-US"/>
            </a:br>
            <a:endParaRPr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  <p:pic>
        <p:nvPicPr>
          <p:cNvPr id="2" name="Content Placeholder 5" descr="IMG20220504114146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749425"/>
            <a:ext cx="2447290" cy="4018915"/>
          </a:xfrm>
          <a:prstGeom prst="rect">
            <a:avLst/>
          </a:prstGeom>
        </p:spPr>
      </p:pic>
      <p:pic>
        <p:nvPicPr>
          <p:cNvPr id="8" name="Content Placeholder 7" descr="IMG20220504114219"/>
          <p:cNvPicPr>
            <a:picLocks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088130" y="1826260"/>
            <a:ext cx="2447290" cy="3966845"/>
          </a:xfrm>
          <a:prstGeom prst="rect">
            <a:avLst/>
          </a:prstGeom>
        </p:spPr>
      </p:pic>
      <p:pic>
        <p:nvPicPr>
          <p:cNvPr id="9" name="Picture 8" descr="A000067_01.iso_4d348e56-774d-45ad-a6fa-19acdcc8bce0_934x7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995" y="1871980"/>
            <a:ext cx="3744595" cy="328104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449070" y="5878195"/>
            <a:ext cx="925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Hot End</a:t>
            </a:r>
            <a:endParaRPr lang="en-IN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4763770" y="5862320"/>
            <a:ext cx="10960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Ramps1.4</a:t>
            </a:r>
            <a:endParaRPr lang="en-I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8465185" y="586232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Arduino Mega 2560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>
                <a:sym typeface="+mn-ea"/>
              </a:rPr>
              <a:t>Requirment of the System</a:t>
            </a:r>
            <a:endParaRPr lang="en-US" b="1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  <p:pic>
        <p:nvPicPr>
          <p:cNvPr id="9" name="Content Placeholder 8" descr="stepper-motor-nema-17--500x500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1005"/>
            <a:ext cx="3810000" cy="3810000"/>
          </a:xfrm>
          <a:prstGeom prst="rect">
            <a:avLst/>
          </a:prstGeom>
        </p:spPr>
      </p:pic>
      <p:pic>
        <p:nvPicPr>
          <p:cNvPr id="11" name="Content Placeholder 10" descr="IMG20220504114121"/>
          <p:cNvPicPr>
            <a:picLocks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800725" y="2696845"/>
            <a:ext cx="4334510" cy="24384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774825" y="5715635"/>
            <a:ext cx="2432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Nema 17 Stepper Moter</a:t>
            </a:r>
            <a:endParaRPr lang="en-I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325678" y="5715635"/>
            <a:ext cx="1284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en-US"/>
              <a:t>Extruder Kit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>
                <a:sym typeface="+mn-ea"/>
              </a:rPr>
              <a:t>Requirment of the System</a:t>
            </a:r>
            <a:br>
              <a:rPr lang="en-US"/>
            </a:br>
            <a:endParaRPr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  <p:pic>
        <p:nvPicPr>
          <p:cNvPr id="9" name="Content Placeholder 8" descr="IMG20220504114130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1005"/>
            <a:ext cx="3392805" cy="4041140"/>
          </a:xfrm>
          <a:prstGeom prst="rect">
            <a:avLst/>
          </a:prstGeom>
        </p:spPr>
      </p:pic>
      <p:pic>
        <p:nvPicPr>
          <p:cNvPr id="11" name="Content Placeholder 10" descr="IMG20220502150953"/>
          <p:cNvPicPr>
            <a:picLocks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591685" y="1691005"/>
            <a:ext cx="3478530" cy="4040505"/>
          </a:xfrm>
          <a:prstGeom prst="rect">
            <a:avLst/>
          </a:prstGeom>
        </p:spPr>
      </p:pic>
      <p:pic>
        <p:nvPicPr>
          <p:cNvPr id="12" name="Picture 11" descr="IMG202205041937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895" y="1691640"/>
            <a:ext cx="2832735" cy="404050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038350" y="5756910"/>
            <a:ext cx="993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Filament</a:t>
            </a:r>
            <a:endParaRPr lang="en-I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5737225" y="5831205"/>
            <a:ext cx="1613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Old DVD Writer</a:t>
            </a:r>
            <a:endParaRPr lang="en-I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9055100" y="5831840"/>
            <a:ext cx="1854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12V Power Supply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>
                <a:sym typeface="+mn-ea"/>
              </a:rPr>
              <a:t>Softwere</a:t>
            </a:r>
            <a:endParaRPr lang="en-US" b="1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  <p:pic>
        <p:nvPicPr>
          <p:cNvPr id="9" name="Content Placeholder 8" descr="Screenshot (4)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1005"/>
            <a:ext cx="3520440" cy="4064000"/>
          </a:xfrm>
          <a:prstGeom prst="rect">
            <a:avLst/>
          </a:prstGeom>
        </p:spPr>
      </p:pic>
      <p:pic>
        <p:nvPicPr>
          <p:cNvPr id="11" name="Content Placeholder 10" descr="Screenshot (3)"/>
          <p:cNvPicPr>
            <a:picLocks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69155" y="1691640"/>
            <a:ext cx="3630930" cy="4062730"/>
          </a:xfrm>
          <a:prstGeom prst="rect">
            <a:avLst/>
          </a:prstGeom>
        </p:spPr>
      </p:pic>
      <p:pic>
        <p:nvPicPr>
          <p:cNvPr id="13" name="Picture 12" descr="Screenshot (5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1691005"/>
            <a:ext cx="3013075" cy="40627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911985" y="5871845"/>
            <a:ext cx="897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Xloader</a:t>
            </a:r>
            <a:endParaRPr lang="en-I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6179820" y="5875655"/>
            <a:ext cx="6089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Cura</a:t>
            </a:r>
            <a:endParaRPr lang="en-IN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9645015" y="5871210"/>
            <a:ext cx="1267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Pronterface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IN" altLang="en-US"/>
              <a:t>Details</a:t>
            </a:r>
            <a:endParaRPr lang="en-IN" alt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IN" altLang="en-US"/>
              <a:t>Connection</a:t>
            </a:r>
            <a:endParaRPr lang="en-IN" altLang="en-US"/>
          </a:p>
        </p:txBody>
      </p:sp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>
                <a:sym typeface="+mn-ea"/>
              </a:rPr>
              <a:t>3D printer chart</a:t>
            </a:r>
            <a:br>
              <a:rPr lang="en-IN" altLang="en-US"/>
            </a:br>
            <a:endParaRPr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  <p:pic>
        <p:nvPicPr>
          <p:cNvPr id="14" name="Content Placeholder 12" descr="A-schematic-diagram-of-a-3D-printer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93495" y="2505075"/>
            <a:ext cx="4250055" cy="3684905"/>
          </a:xfrm>
          <a:prstGeom prst="rect">
            <a:avLst/>
          </a:prstGeom>
        </p:spPr>
      </p:pic>
      <p:pic>
        <p:nvPicPr>
          <p:cNvPr id="15" name="Content Placeholder 13" descr="3D Printer Diagram"/>
          <p:cNvPicPr>
            <a:picLocks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534920"/>
            <a:ext cx="5183505" cy="362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>
                <a:sym typeface="+mn-ea"/>
              </a:rPr>
              <a:t>Live Demo for softwere</a:t>
            </a:r>
            <a:br>
              <a:rPr lang="en-IN" altLang="en-US"/>
            </a:br>
            <a:endParaRPr lang="en-US" dirty="0"/>
          </a:p>
        </p:txBody>
      </p:sp>
      <p:pic>
        <p:nvPicPr>
          <p:cNvPr id="2" name="VID20220504114323">
            <a:hlinkClick r:id="" action="ppaction://media"/>
          </p:cNvPr>
          <p:cNvPicPr/>
          <p:nvPr>
            <p:ph idx="1"/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7740" y="2053590"/>
            <a:ext cx="7735570" cy="4077335"/>
          </a:xfrm>
          <a:prstGeom prst="rect">
            <a:avLst/>
          </a:prstGeom>
        </p:spPr>
      </p:pic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647055" y="1666240"/>
            <a:ext cx="897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Xloader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IN" altLang="en-US">
                <a:sym typeface="+mn-ea"/>
              </a:rPr>
              <a:t>Proj</a:t>
            </a:r>
            <a:r>
              <a:rPr lang="en-US" altLang="en-IN">
                <a:sym typeface="+mn-ea"/>
              </a:rPr>
              <a:t>e</a:t>
            </a:r>
            <a:r>
              <a:rPr lang="en-IN" altLang="en-US">
                <a:sym typeface="+mn-ea"/>
              </a:rPr>
              <a:t>ct Summary</a:t>
            </a:r>
            <a:endParaRPr lang="en-IN" altLang="en-US"/>
          </a:p>
          <a:p>
            <a:r>
              <a:rPr lang="en-IN" altLang="en-US">
                <a:sym typeface="+mn-ea"/>
              </a:rPr>
              <a:t>Purpose</a:t>
            </a:r>
            <a:endParaRPr lang="en-IN" altLang="en-US"/>
          </a:p>
          <a:p>
            <a:r>
              <a:rPr lang="en-IN" altLang="en-US">
                <a:sym typeface="+mn-ea"/>
              </a:rPr>
              <a:t>Scope</a:t>
            </a:r>
            <a:endParaRPr lang="en-IN" altLang="en-US"/>
          </a:p>
          <a:p>
            <a:r>
              <a:rPr lang="en-IN" altLang="en-US">
                <a:sym typeface="+mn-ea"/>
              </a:rPr>
              <a:t>Advantages</a:t>
            </a:r>
            <a:endParaRPr lang="en-IN" altLang="en-US"/>
          </a:p>
          <a:p>
            <a:r>
              <a:rPr lang="en-IN" altLang="en-US">
                <a:sym typeface="+mn-ea"/>
              </a:rPr>
              <a:t>D</a:t>
            </a:r>
            <a:r>
              <a:rPr lang="en-US">
                <a:sym typeface="+mn-ea"/>
              </a:rPr>
              <a:t>isadvantages</a:t>
            </a:r>
            <a:endParaRPr lang="en-US">
              <a:sym typeface="+mn-ea"/>
            </a:endParaRPr>
          </a:p>
          <a:p>
            <a:r>
              <a:rPr lang="en-IN" altLang="en-US">
                <a:sym typeface="+mn-ea"/>
              </a:rPr>
              <a:t>Type of 3D Printing</a:t>
            </a:r>
            <a:endParaRPr lang="en-IN" altLang="en-US">
              <a:sym typeface="+mn-ea"/>
            </a:endParaRPr>
          </a:p>
          <a:p>
            <a:r>
              <a:rPr lang="en-IN" altLang="en-US">
                <a:sym typeface="+mn-ea"/>
              </a:rPr>
              <a:t>3D Printer</a:t>
            </a:r>
            <a:endParaRPr lang="en-IN" altLang="en-US">
              <a:sym typeface="+mn-ea"/>
            </a:endParaRPr>
          </a:p>
          <a:p>
            <a:r>
              <a:rPr lang="en-IN" altLang="en-US">
                <a:sym typeface="+mn-ea"/>
              </a:rPr>
              <a:t>Requirment of the System</a:t>
            </a:r>
            <a:endParaRPr lang="en-IN" altLang="en-US"/>
          </a:p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IN" altLang="en-US">
                <a:sym typeface="+mn-ea"/>
              </a:rPr>
              <a:t>Softwere</a:t>
            </a:r>
            <a:endParaRPr lang="en-IN" altLang="en-US"/>
          </a:p>
          <a:p>
            <a:r>
              <a:rPr lang="en-IN" altLang="en-US">
                <a:sym typeface="+mn-ea"/>
              </a:rPr>
              <a:t>3D printer chart</a:t>
            </a:r>
            <a:endParaRPr lang="en-IN" altLang="en-US">
              <a:sym typeface="+mn-ea"/>
            </a:endParaRPr>
          </a:p>
          <a:p>
            <a:r>
              <a:rPr lang="en-IN" altLang="en-US">
                <a:sym typeface="+mn-ea"/>
              </a:rPr>
              <a:t>Live Demo for softwere</a:t>
            </a:r>
            <a:endParaRPr lang="en-IN" altLang="en-US"/>
          </a:p>
          <a:p>
            <a:r>
              <a:rPr lang="en-IN" altLang="en-US">
                <a:sym typeface="+mn-ea"/>
              </a:rPr>
              <a:t>Live Demo for Hardwere</a:t>
            </a:r>
            <a:endParaRPr lang="en-IN" alt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 dirty="0">
                <a:sym typeface="+mn-ea"/>
              </a:rPr>
              <a:t>INDEX</a:t>
            </a:r>
            <a:br>
              <a:rPr lang="en-IN" altLang="en-US" dirty="0"/>
            </a:br>
            <a:endParaRPr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 b="1">
                <a:sym typeface="+mn-ea"/>
              </a:rPr>
              <a:t>Live Demo for softwere</a:t>
            </a:r>
            <a:endParaRPr lang="en-US" b="1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IN" altLang="en-US">
                <a:sym typeface="+mn-ea"/>
              </a:rPr>
              <a:t>Add Printer</a:t>
            </a:r>
            <a:endParaRPr lang="en-US"/>
          </a:p>
        </p:txBody>
      </p:sp>
      <p:pic>
        <p:nvPicPr>
          <p:cNvPr id="14" name="VID20220504114951">
            <a:hlinkClick r:id="" action="ppaction://media"/>
          </p:cNvPr>
          <p:cNvPicPr/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9788" y="2896741"/>
            <a:ext cx="5157787" cy="2901255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IN" altLang="en-US">
                <a:sym typeface="+mn-ea"/>
              </a:rPr>
              <a:t>Add G code</a:t>
            </a:r>
            <a:endParaRPr lang="en-US"/>
          </a:p>
        </p:txBody>
      </p:sp>
      <p:pic>
        <p:nvPicPr>
          <p:cNvPr id="15" name="VID20220504115149">
            <a:hlinkClick r:id="" action="ppaction://media"/>
          </p:cNvPr>
          <p:cNvPicPr/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2200" y="2889597"/>
            <a:ext cx="5183188" cy="2915543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IN" altLang="en-US">
                <a:sym typeface="+mn-ea"/>
              </a:rPr>
              <a:t>X Axis and Y Axis</a:t>
            </a:r>
            <a:endParaRPr lang="en-US"/>
          </a:p>
        </p:txBody>
      </p:sp>
      <p:pic>
        <p:nvPicPr>
          <p:cNvPr id="12" name="VID20220504123341">
            <a:hlinkClick r:id="" action="ppaction://media"/>
          </p:cNvPr>
          <p:cNvPicPr/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20065" y="2896870"/>
            <a:ext cx="3725545" cy="2901315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IN" altLang="en-US">
                <a:sym typeface="+mn-ea"/>
              </a:rPr>
              <a:t>All parts</a:t>
            </a:r>
            <a:endParaRPr lang="en-US"/>
          </a:p>
        </p:txBody>
      </p:sp>
      <p:pic>
        <p:nvPicPr>
          <p:cNvPr id="13" name="VID20220504124047">
            <a:hlinkClick r:id="" action="ppaction://media"/>
          </p:cNvPr>
          <p:cNvPicPr/>
          <p:nvPr>
            <p:ph sz="quarter" idx="4"/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5767070" y="2889250"/>
            <a:ext cx="3724910" cy="2915285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>
                <a:sym typeface="+mn-ea"/>
              </a:rPr>
              <a:t>Live Demo Hardwere</a:t>
            </a:r>
            <a:br>
              <a:rPr lang="en-IN" altLang="en-US"/>
            </a:br>
            <a:endParaRPr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>
                <a:sym typeface="+mn-ea"/>
              </a:rPr>
              <a:t>CONCLUSIONS</a:t>
            </a:r>
            <a:br>
              <a:rPr lang="en-US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“I conclude that this product create your 3D model, user friendly environment to user, Flexible to use. It is create 3D parts” </a:t>
            </a:r>
            <a:endParaRPr lang="en-US"/>
          </a:p>
          <a:p>
            <a:r>
              <a:rPr lang="en-US">
                <a:sym typeface="+mn-ea"/>
              </a:rPr>
              <a:t>3D printer is an advanced manufacturing process used to built physical objects from digital images.</a:t>
            </a:r>
            <a:endParaRPr lang="en-US"/>
          </a:p>
          <a:p>
            <a:r>
              <a:rPr lang="en-US">
                <a:sym typeface="+mn-ea"/>
              </a:rPr>
              <a:t>3D printer is highly efficient and time saving &amp; ecofriendly.</a:t>
            </a:r>
            <a:endParaRPr lang="en-US"/>
          </a:p>
          <a:p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8000"/>
              <a:t>Thank You</a:t>
            </a:r>
            <a:r>
              <a:rPr lang="en-US" altLang="en-IN" sz="8000"/>
              <a:t>!</a:t>
            </a:r>
            <a:endParaRPr lang="en-US" altLang="en-IN" sz="8000"/>
          </a:p>
        </p:txBody>
      </p:sp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IN" altLang="en-US"/>
              <a:t>3D  Printer</a:t>
            </a:r>
            <a:endParaRPr lang="en-I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Three-dimensional (3D) printing is an additive manufacturing process that creates a physical object from a digital design.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The process works by laying down thin layers of material in the form of liquid or powdered plastic, metal or cement, and then fusing the layers together.</a:t>
            </a:r>
            <a:endParaRPr lang="en-US"/>
          </a:p>
          <a:p>
            <a:endParaRPr lang="en-US"/>
          </a:p>
        </p:txBody>
      </p:sp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  <p:pic>
        <p:nvPicPr>
          <p:cNvPr id="11" name="Content Placeholder 10" descr="IMG202205032149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505" y="1687830"/>
            <a:ext cx="6172200" cy="3471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>
                <a:sym typeface="+mn-ea"/>
              </a:rPr>
              <a:t>Purpose</a:t>
            </a:r>
            <a:br>
              <a:rPr lang="en-IN" altLang="en-US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3D Printer is reducing costs and time.</a:t>
            </a:r>
            <a:endParaRPr lang="en-IN" altLang="en-US"/>
          </a:p>
          <a:p>
            <a:r>
              <a:rPr lang="en-US">
                <a:sym typeface="+mn-ea"/>
              </a:rPr>
              <a:t>3D printing enables you to produce complex shapes using less material than traditional manufacturing methods.</a:t>
            </a:r>
            <a:endParaRPr lang="en-US"/>
          </a:p>
          <a:p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>
                <a:sym typeface="+mn-ea"/>
              </a:rPr>
              <a:t>Scope</a:t>
            </a:r>
            <a:br>
              <a:rPr lang="en-IN" altLang="en-US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3D printer is create a object with the help of 3D design.</a:t>
            </a:r>
            <a:endParaRPr lang="en-IN" altLang="en-US"/>
          </a:p>
          <a:p>
            <a:r>
              <a:rPr lang="en-IN" altLang="en-US">
                <a:sym typeface="+mn-ea"/>
              </a:rPr>
              <a:t>The automobile industry is using it to rapidly prototype new car models.</a:t>
            </a:r>
            <a:endParaRPr lang="en-IN" altLang="en-US"/>
          </a:p>
          <a:p>
            <a:r>
              <a:rPr lang="en-IN" altLang="en-US">
                <a:sym typeface="+mn-ea"/>
              </a:rPr>
              <a:t>3D printing is used to produce spare and replacement parts in sectors such as aerospace.</a:t>
            </a:r>
            <a:endParaRPr lang="en-IN" altLang="en-US"/>
          </a:p>
          <a:p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>
                <a:sym typeface="+mn-ea"/>
              </a:rPr>
              <a:t>A</a:t>
            </a:r>
            <a:r>
              <a:rPr lang="en-US" b="1">
                <a:sym typeface="+mn-ea"/>
              </a:rPr>
              <a:t>dvantages</a:t>
            </a:r>
            <a:br>
              <a:rPr lang="en-US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Flexible Design. </a:t>
            </a:r>
            <a:endParaRPr lang="en-US"/>
          </a:p>
          <a:p>
            <a:r>
              <a:rPr lang="en-IN" altLang="en-US">
                <a:sym typeface="+mn-ea"/>
              </a:rPr>
              <a:t>3</a:t>
            </a:r>
            <a:r>
              <a:rPr lang="en-US">
                <a:sym typeface="+mn-ea"/>
              </a:rPr>
              <a:t>D printing allows for the design and print of more complex designs than traditional manufacturing processes.</a:t>
            </a:r>
            <a:endParaRPr lang="en-US"/>
          </a:p>
          <a:p>
            <a:r>
              <a:rPr lang="en-US">
                <a:sym typeface="+mn-ea"/>
              </a:rPr>
              <a:t>Strong and Lightweight Parts</a:t>
            </a:r>
            <a:r>
              <a:rPr lang="en-IN" altLang="en-US">
                <a:sym typeface="+mn-ea"/>
              </a:rPr>
              <a:t>.</a:t>
            </a:r>
            <a:endParaRPr lang="en-US"/>
          </a:p>
          <a:p>
            <a:r>
              <a:rPr lang="en-US">
                <a:sym typeface="+mn-ea"/>
              </a:rPr>
              <a:t>Fast Design and Production.</a:t>
            </a:r>
            <a:endParaRPr lang="en-US"/>
          </a:p>
          <a:p>
            <a:r>
              <a:rPr lang="en-US">
                <a:sym typeface="+mn-ea"/>
              </a:rPr>
              <a:t>Minimising Waste.</a:t>
            </a:r>
            <a:endParaRPr lang="en-US"/>
          </a:p>
          <a:p>
            <a:r>
              <a:rPr lang="en-US">
                <a:sym typeface="+mn-ea"/>
              </a:rPr>
              <a:t>Cost Effective.</a:t>
            </a:r>
            <a:endParaRPr lang="en-US"/>
          </a:p>
          <a:p>
            <a:r>
              <a:rPr lang="en-US">
                <a:sym typeface="+mn-ea"/>
              </a:rPr>
              <a:t>Ease of Access.</a:t>
            </a:r>
            <a:endParaRPr lang="en-US"/>
          </a:p>
          <a:p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>
                <a:sym typeface="+mn-ea"/>
              </a:rPr>
              <a:t>D</a:t>
            </a:r>
            <a:r>
              <a:rPr lang="en-US" b="1">
                <a:sym typeface="+mn-ea"/>
              </a:rPr>
              <a:t>isadvantages</a:t>
            </a:r>
            <a:br>
              <a:rPr lang="en-US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Limited Materials</a:t>
            </a:r>
            <a:endParaRPr lang="en-US"/>
          </a:p>
          <a:p>
            <a:r>
              <a:rPr lang="en-US">
                <a:sym typeface="+mn-ea"/>
              </a:rPr>
              <a:t>While 3D Printing can create items in a selection of plastics and metals the available selection of raw materials is not exhaustive.</a:t>
            </a:r>
            <a:endParaRPr lang="en-US"/>
          </a:p>
          <a:p>
            <a:r>
              <a:rPr lang="en-US">
                <a:sym typeface="+mn-ea"/>
              </a:rPr>
              <a:t>Restricted Build Size. </a:t>
            </a:r>
            <a:endParaRPr lang="en-US"/>
          </a:p>
          <a:p>
            <a:r>
              <a:rPr lang="en-US">
                <a:sym typeface="+mn-ea"/>
              </a:rPr>
              <a:t>Reduction in Manufacturing Jobs. </a:t>
            </a:r>
            <a:endParaRPr lang="en-US"/>
          </a:p>
          <a:p>
            <a:r>
              <a:rPr lang="en-US">
                <a:sym typeface="+mn-ea"/>
              </a:rPr>
              <a:t>Design Inaccuracies.</a:t>
            </a:r>
            <a:endParaRPr lang="en-US"/>
          </a:p>
          <a:p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altLang="en-US" b="1">
                <a:sym typeface="+mn-ea"/>
              </a:rPr>
              <a:t>Type of 3D Printing</a:t>
            </a:r>
            <a:br>
              <a:rPr lang="en-IN" altLang="en-US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Fused deposition modeling (FDM)</a:t>
            </a:r>
            <a:endParaRPr lang="en-US"/>
          </a:p>
          <a:p>
            <a:r>
              <a:rPr lang="en-US">
                <a:sym typeface="+mn-ea"/>
              </a:rPr>
              <a:t>Stereolithography(SLA)</a:t>
            </a:r>
            <a:endParaRPr lang="en-US"/>
          </a:p>
          <a:p>
            <a:r>
              <a:rPr lang="en-US">
                <a:sym typeface="+mn-ea"/>
              </a:rPr>
              <a:t>Digital Light Processing(DLP)</a:t>
            </a:r>
            <a:endParaRPr lang="en-US"/>
          </a:p>
          <a:p>
            <a:r>
              <a:rPr lang="en-IN" altLang="en-US">
                <a:sym typeface="+mn-ea"/>
              </a:rPr>
              <a:t>Selective Laser Sintering (SLS)</a:t>
            </a:r>
            <a:endParaRPr lang="en-IN" altLang="en-US"/>
          </a:p>
          <a:p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469913" cy="24688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-55998"/>
            <a:ext cx="1293029" cy="11887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76884" y="1665962"/>
            <a:ext cx="1048380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ym typeface="+mn-ea"/>
              </a:rPr>
              <a:t>Fused deposition modeling (FDM)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Fused deposition modeling (FDM) is a technology where the melt extrusion method is used to deposit filaments of thermal plastics according to a specific pattern.</a:t>
            </a:r>
            <a:endParaRPr lang="en-US"/>
          </a:p>
          <a:p>
            <a:r>
              <a:rPr lang="en-US">
                <a:sym typeface="+mn-ea"/>
              </a:rPr>
              <a:t>3D printing process that uses a continuous filament of a thermoplastic material.</a:t>
            </a:r>
            <a:endParaRPr lang="en-US"/>
          </a:p>
          <a:p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29BC-C16E-4125-B970-D606E13E83D7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3214-817D-4D8E-8B86-F5F90B3C5EE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6" y="126874"/>
            <a:ext cx="1139222" cy="137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3462</Words>
  <Application>WPS Presentation</Application>
  <PresentationFormat>Widescreen</PresentationFormat>
  <Paragraphs>260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SimSun</vt:lpstr>
      <vt:lpstr>Wingdings</vt:lpstr>
      <vt:lpstr>Arial</vt:lpstr>
      <vt:lpstr>Times New Roman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INDEX </vt:lpstr>
      <vt:lpstr>PowerPoint 演示文稿</vt:lpstr>
      <vt:lpstr>Purpose </vt:lpstr>
      <vt:lpstr>Scope </vt:lpstr>
      <vt:lpstr>Advantages </vt:lpstr>
      <vt:lpstr>Disadvantages </vt:lpstr>
      <vt:lpstr>Type of 3D Printing </vt:lpstr>
      <vt:lpstr>Fused deposition modeling (FDM)</vt:lpstr>
      <vt:lpstr>Stereolithography(SLA)</vt:lpstr>
      <vt:lpstr>Digital Light Processing(DLP)</vt:lpstr>
      <vt:lpstr>Selective Laser Sintering (SLS)</vt:lpstr>
      <vt:lpstr>3D Printer  </vt:lpstr>
      <vt:lpstr>Requirment of the System </vt:lpstr>
      <vt:lpstr>Requirment of the System</vt:lpstr>
      <vt:lpstr>Requirment of the System </vt:lpstr>
      <vt:lpstr>Softwere</vt:lpstr>
      <vt:lpstr>3D printer chart </vt:lpstr>
      <vt:lpstr>Live Demo for softwere </vt:lpstr>
      <vt:lpstr>Live Demo for softwere</vt:lpstr>
      <vt:lpstr>Live Demo Hardwere </vt:lpstr>
      <vt:lpstr>CONCLUSIONS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yashm</cp:lastModifiedBy>
  <cp:revision>18</cp:revision>
  <dcterms:created xsi:type="dcterms:W3CDTF">2022-03-25T09:30:00Z</dcterms:created>
  <dcterms:modified xsi:type="dcterms:W3CDTF">2022-06-27T02:13:39Z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0A324EA12D4E49408F2619723C8023BC</vt:lpwstr>
  </property>
  <property fmtid="{D5CDD505-2E9C-101B-9397-08002B2CF9AE}" pid="3" name="KSOProductBuildVer">
    <vt:lpwstr>1033-11.2.0.11156</vt:lpwstr>
  </property>
</Properties>
</file>